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6"/>
  </p:notesMasterIdLst>
  <p:sldIdLst>
    <p:sldId id="298" r:id="rId2"/>
    <p:sldId id="297" r:id="rId3"/>
    <p:sldId id="299" r:id="rId4"/>
    <p:sldId id="300" r:id="rId5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07"/>
    <p:restoredTop sz="96327"/>
  </p:normalViewPr>
  <p:slideViewPr>
    <p:cSldViewPr snapToGrid="0">
      <p:cViewPr varScale="1">
        <p:scale>
          <a:sx n="109" d="100"/>
          <a:sy n="109" d="100"/>
        </p:scale>
        <p:origin x="504" y="176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028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29/3/2023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emf"/><Relationship Id="rId15" Type="http://schemas.openxmlformats.org/officeDocument/2006/relationships/image" Target="../media/image17.png"/><Relationship Id="rId10" Type="http://schemas.openxmlformats.org/officeDocument/2006/relationships/image" Target="../media/image3.png"/><Relationship Id="rId4" Type="http://schemas.openxmlformats.org/officeDocument/2006/relationships/image" Target="../media/image10.emf"/><Relationship Id="rId9" Type="http://schemas.openxmlformats.org/officeDocument/2006/relationships/image" Target="../media/image15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3.png"/><Relationship Id="rId5" Type="http://schemas.openxmlformats.org/officeDocument/2006/relationships/image" Target="../media/image21.png"/><Relationship Id="rId10" Type="http://schemas.openxmlformats.org/officeDocument/2006/relationships/image" Target="../media/image7.png"/><Relationship Id="rId4" Type="http://schemas.openxmlformats.org/officeDocument/2006/relationships/image" Target="../media/image20.png"/><Relationship Id="rId9" Type="http://schemas.openxmlformats.org/officeDocument/2006/relationships/image" Target="../media/image5.emf"/><Relationship Id="rId1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554" y="633749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516515" y="163846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2293892C-821E-FCCA-5090-53E3FAE04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769"/>
          <a:stretch/>
        </p:blipFill>
        <p:spPr>
          <a:xfrm>
            <a:off x="516515" y="1823090"/>
            <a:ext cx="5519421" cy="3332597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">
            <a:extLst>
              <a:ext uri="{FF2B5EF4-FFF2-40B4-BE49-F238E27FC236}">
                <a16:creationId xmlns:a16="http://schemas.microsoft.com/office/drawing/2014/main" id="{02A30AA3-0B70-7104-0D4B-1B928B8FBB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" t="87959" r="73251" b="565"/>
          <a:stretch/>
        </p:blipFill>
        <p:spPr>
          <a:xfrm>
            <a:off x="2107929" y="3415527"/>
            <a:ext cx="1496280" cy="479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934586" y="1721166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564639" y="2690753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563984" y="2019770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604213" y="3410096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981827" y="1927663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919134" y="3421874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604209" y="3598895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615785" y="1718494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920645" y="616737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66261" y="479024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893999" y="272238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510959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76" y="609833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038" y="879273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626131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503237" y="-3245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599859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719781" y="409670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829781" y="346467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2023241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6916" y="733151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245749" y="1004750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2248739" y="400683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0903" y="609833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752419" y="40419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766291" y="1269350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723"/>
          <a:stretch/>
        </p:blipFill>
        <p:spPr>
          <a:xfrm>
            <a:off x="1996343" y="1909225"/>
            <a:ext cx="1531791" cy="3172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415" t="68723" r="7155" b="-1268"/>
          <a:stretch/>
        </p:blipFill>
        <p:spPr>
          <a:xfrm>
            <a:off x="157635" y="4302489"/>
            <a:ext cx="1864494" cy="710085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529214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FCB6298-9978-2828-2A15-15281D35F85D}"/>
              </a:ext>
            </a:extLst>
          </p:cNvPr>
          <p:cNvGrpSpPr/>
          <p:nvPr/>
        </p:nvGrpSpPr>
        <p:grpSpPr>
          <a:xfrm>
            <a:off x="3795245" y="1869425"/>
            <a:ext cx="1898433" cy="3149591"/>
            <a:chOff x="3842988" y="1803716"/>
            <a:chExt cx="1898433" cy="3149591"/>
          </a:xfrm>
        </p:grpSpPr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9C2AD1DB-F95A-BC41-6F3E-BAA031C0E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14" t="71342" r="45208" b="6054"/>
            <a:stretch/>
          </p:blipFill>
          <p:spPr>
            <a:xfrm>
              <a:off x="3842988" y="4214454"/>
              <a:ext cx="967112" cy="738853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C204766B-90AA-A99A-D7D0-FE7828F213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47" t="5056" r="45175" b="72340"/>
            <a:stretch/>
          </p:blipFill>
          <p:spPr>
            <a:xfrm>
              <a:off x="3865682" y="1803716"/>
              <a:ext cx="967112" cy="73885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16ADA39-D18E-0063-9CAF-38999AD24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786" t="5056" r="2943" b="72340"/>
            <a:stretch/>
          </p:blipFill>
          <p:spPr>
            <a:xfrm>
              <a:off x="4846160" y="1929351"/>
              <a:ext cx="410525" cy="403258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031F0C43-318D-E233-4B57-EDDEA61B3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498" t="28115" r="44724" b="50514"/>
            <a:stretch/>
          </p:blipFill>
          <p:spPr>
            <a:xfrm>
              <a:off x="3865682" y="2630109"/>
              <a:ext cx="967112" cy="698527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63FA5198-5BC5-DFDE-E48B-9987C75189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28045" r="3413" b="49351"/>
            <a:stretch/>
          </p:blipFill>
          <p:spPr>
            <a:xfrm>
              <a:off x="4846160" y="2707105"/>
              <a:ext cx="410525" cy="403258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81C474F0-623C-74FA-D5D0-A9F4DEE74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182" t="48497" r="45040" b="28899"/>
            <a:stretch/>
          </p:blipFill>
          <p:spPr>
            <a:xfrm>
              <a:off x="3865682" y="3388061"/>
              <a:ext cx="967112" cy="738853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6271003A-E81F-1672-18B1-3FE2D7A73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49941" r="3413" b="29354"/>
            <a:stretch/>
          </p:blipFill>
          <p:spPr>
            <a:xfrm>
              <a:off x="4846160" y="3530432"/>
              <a:ext cx="410525" cy="369394"/>
            </a:xfrm>
            <a:prstGeom prst="rect">
              <a:avLst/>
            </a:prstGeom>
          </p:spPr>
        </p:pic>
        <p:pic>
          <p:nvPicPr>
            <p:cNvPr id="85" name="Picture 8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56E64B4F-0E0A-4B8B-24D5-F176DE0418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3057" t="23212" r="75800" b="20043"/>
            <a:stretch/>
          </p:blipFill>
          <p:spPr>
            <a:xfrm>
              <a:off x="5304066" y="1833322"/>
              <a:ext cx="437355" cy="704264"/>
            </a:xfrm>
            <a:prstGeom prst="rect">
              <a:avLst/>
            </a:prstGeom>
          </p:spPr>
        </p:pic>
        <p:pic>
          <p:nvPicPr>
            <p:cNvPr id="86" name="Picture 8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440EC4C-3D77-5B4D-FE72-802DCFF835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9791" t="23642" r="54942" b="22573"/>
            <a:stretch/>
          </p:blipFill>
          <p:spPr>
            <a:xfrm>
              <a:off x="5304066" y="2641356"/>
              <a:ext cx="315799" cy="667525"/>
            </a:xfrm>
            <a:prstGeom prst="rect">
              <a:avLst/>
            </a:prstGeom>
          </p:spPr>
        </p:pic>
        <p:pic>
          <p:nvPicPr>
            <p:cNvPr id="87" name="Picture 86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FD1DF93-26C9-ECAE-E255-00FEAD7FF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53888" t="23316" r="30556" b="22899"/>
            <a:stretch/>
          </p:blipFill>
          <p:spPr>
            <a:xfrm>
              <a:off x="5304066" y="3412651"/>
              <a:ext cx="321794" cy="667525"/>
            </a:xfrm>
            <a:prstGeom prst="rect">
              <a:avLst/>
            </a:prstGeom>
          </p:spPr>
        </p:pic>
        <p:pic>
          <p:nvPicPr>
            <p:cNvPr id="88" name="Picture 8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7511088F-3431-DA2F-FB92-483B39240B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77586" t="23356" r="6235" b="22859"/>
            <a:stretch/>
          </p:blipFill>
          <p:spPr>
            <a:xfrm>
              <a:off x="5304066" y="4228595"/>
              <a:ext cx="334652" cy="667525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5860330" y="413769"/>
            <a:ext cx="2554764" cy="4645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4151712" y="301370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497390-2995-92D2-FBEE-E78BFF6B5BC1}"/>
              </a:ext>
            </a:extLst>
          </p:cNvPr>
          <p:cNvGrpSpPr/>
          <p:nvPr/>
        </p:nvGrpSpPr>
        <p:grpSpPr>
          <a:xfrm>
            <a:off x="4414413" y="3170141"/>
            <a:ext cx="2787617" cy="2725618"/>
            <a:chOff x="3911175" y="3076356"/>
            <a:chExt cx="3024603" cy="2957333"/>
          </a:xfrm>
        </p:grpSpPr>
        <p:pic>
          <p:nvPicPr>
            <p:cNvPr id="105" name="Picture 10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0D4E0B29-28FA-83F1-A58E-10858E182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B49FC3AD-F2FC-AEC5-9C71-ADAEB70B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89F628-879D-BD7D-5C05-81D0FAB4CE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106" name="Picture 10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E9A64F0E-E24E-5DC3-F0B5-982AD186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1310524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9948B-34FD-F6D8-C69E-8DA3A9BFE28F}"/>
              </a:ext>
            </a:extLst>
          </p:cNvPr>
          <p:cNvGrpSpPr/>
          <p:nvPr/>
        </p:nvGrpSpPr>
        <p:grpSpPr>
          <a:xfrm>
            <a:off x="490868" y="3005838"/>
            <a:ext cx="3635668" cy="2931765"/>
            <a:chOff x="-47538" y="2935499"/>
            <a:chExt cx="3635668" cy="29317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8436A1E-04DA-2863-5487-6282D1FB69C2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D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44786573-7F6E-49CD-8106-5FDBD6E591D8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AE3046-844D-1E89-5097-92BE7A2E9BAA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07DB965-280F-EECF-1A01-492D899C53DD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4F3A80-A654-B4C4-ABA8-17340FFD6F72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81" name="Picture 8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9F0EC91-C2D2-66A7-F2C9-9B5FCEBDA2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AF38625-E979-DF25-623D-F016A558C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21D1B14F-EC09-521C-29C7-FD79D55448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F6AD1F4-04BE-03C4-0D4F-751635C637D8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5572644-15FB-929C-9F50-2681DDA0F71D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12" name="Picture 111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040BB7E-A9B3-1578-1C6E-A547F4CC3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119" name="Picture 118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8567CBEC-7340-BF31-88D1-55875DF5E2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51425AA-F9F8-93E0-C5FE-DEAF55A46805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58C79E-1ACA-C4D0-7216-C0424D014EA3}"/>
              </a:ext>
            </a:extLst>
          </p:cNvPr>
          <p:cNvGrpSpPr/>
          <p:nvPr/>
        </p:nvGrpSpPr>
        <p:grpSpPr>
          <a:xfrm>
            <a:off x="693430" y="1527293"/>
            <a:ext cx="1966121" cy="1470867"/>
            <a:chOff x="4852393" y="103115"/>
            <a:chExt cx="1838395" cy="1375314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F386362B-C4C8-198D-9DA1-7863FBBEE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4852393" y="173395"/>
              <a:ext cx="1838395" cy="1305034"/>
            </a:xfrm>
            <a:prstGeom prst="rect">
              <a:avLst/>
            </a:prstGeom>
          </p:spPr>
        </p:pic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57FA3A52-527F-59F4-3643-B5F856BF7E4E}"/>
                </a:ext>
              </a:extLst>
            </p:cNvPr>
            <p:cNvSpPr txBox="1"/>
            <p:nvPr/>
          </p:nvSpPr>
          <p:spPr>
            <a:xfrm>
              <a:off x="5249365" y="1031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E6FB3D0-37F1-15F6-3400-25FE3BC77BBF}"/>
                </a:ext>
              </a:extLst>
            </p:cNvPr>
            <p:cNvSpPr txBox="1"/>
            <p:nvPr/>
          </p:nvSpPr>
          <p:spPr>
            <a:xfrm>
              <a:off x="5584880" y="1047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B0463AC-488F-CDB8-A503-A62A17794363}"/>
                </a:ext>
              </a:extLst>
            </p:cNvPr>
            <p:cNvSpPr txBox="1"/>
            <p:nvPr/>
          </p:nvSpPr>
          <p:spPr>
            <a:xfrm>
              <a:off x="6237205" y="1047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CB48D1-2C72-4765-6721-02947EBA4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68" y="42243"/>
            <a:ext cx="3390263" cy="300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3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3915</TotalTime>
  <Words>102</Words>
  <Application>Microsoft Macintosh PowerPoint</Application>
  <PresentationFormat>Custom</PresentationFormat>
  <Paragraphs>49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168</cp:revision>
  <dcterms:created xsi:type="dcterms:W3CDTF">2023-03-19T08:50:59Z</dcterms:created>
  <dcterms:modified xsi:type="dcterms:W3CDTF">2023-03-29T00:34:52Z</dcterms:modified>
</cp:coreProperties>
</file>

<file path=docProps/thumbnail.jpeg>
</file>